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48" r:id="rId1"/>
    <p:sldMasterId id="2147486156" r:id="rId2"/>
  </p:sldMasterIdLst>
  <p:notesMasterIdLst>
    <p:notesMasterId r:id="rId8"/>
  </p:notesMasterIdLst>
  <p:handoutMasterIdLst>
    <p:handoutMasterId r:id="rId9"/>
  </p:handoutMasterIdLst>
  <p:sldIdLst>
    <p:sldId id="3935" r:id="rId3"/>
    <p:sldId id="762" r:id="rId4"/>
    <p:sldId id="749" r:id="rId5"/>
    <p:sldId id="748" r:id="rId6"/>
    <p:sldId id="747" r:id="rId7"/>
  </p:sldIdLst>
  <p:sldSz cx="21607463" cy="12152313"/>
  <p:notesSz cx="6805613" cy="9944100"/>
  <p:defaultTextStyle>
    <a:defPPr>
      <a:defRPr lang="fr-FR"/>
    </a:defPPr>
    <a:lvl1pPr algn="l" defTabSz="1076325" rtl="0" eaLnBrk="0" fontAlgn="base" hangingPunct="0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1076325" indent="-619125" algn="l" defTabSz="1076325" rtl="0" eaLnBrk="0" fontAlgn="base" hangingPunct="0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2155825" indent="-1241425" algn="l" defTabSz="1076325" rtl="0" eaLnBrk="0" fontAlgn="base" hangingPunct="0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3236913" indent="-1865313" algn="l" defTabSz="1076325" rtl="0" eaLnBrk="0" fontAlgn="base" hangingPunct="0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4314825" indent="-2486025" algn="l" defTabSz="1076325" rtl="0" eaLnBrk="0" fontAlgn="base" hangingPunct="0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57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57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57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57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27">
          <p15:clr>
            <a:srgbClr val="A4A3A4"/>
          </p15:clr>
        </p15:guide>
        <p15:guide id="2" pos="680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6F2"/>
    <a:srgbClr val="FF3399"/>
    <a:srgbClr val="3550FE"/>
    <a:srgbClr val="C30000"/>
    <a:srgbClr val="29ABE2"/>
    <a:srgbClr val="0076FF"/>
    <a:srgbClr val="0049FF"/>
    <a:srgbClr val="E346FF"/>
    <a:srgbClr val="AE40FF"/>
    <a:srgbClr val="87D4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9" autoAdjust="0"/>
    <p:restoredTop sz="92873" autoAdjust="0"/>
  </p:normalViewPr>
  <p:slideViewPr>
    <p:cSldViewPr snapToObjects="1" showGuides="1">
      <p:cViewPr varScale="1">
        <p:scale>
          <a:sx n="38" d="100"/>
          <a:sy n="38" d="100"/>
        </p:scale>
        <p:origin x="470" y="38"/>
      </p:cViewPr>
      <p:guideLst>
        <p:guide orient="horz" pos="3827"/>
        <p:guide pos="6805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4" d="100"/>
        <a:sy n="24" d="100"/>
      </p:scale>
      <p:origin x="0" y="-708"/>
    </p:cViewPr>
  </p:sorterViewPr>
  <p:notesViewPr>
    <p:cSldViewPr snapToObjects="1" showGuides="1">
      <p:cViewPr varScale="1">
        <p:scale>
          <a:sx n="70" d="100"/>
          <a:sy n="70" d="100"/>
        </p:scale>
        <p:origin x="-3544" y="-104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1079500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1079500"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00D13E6-617C-43D5-9F79-36018C3AB968}" type="datetimeFigureOut">
              <a:rPr lang="fr-FR" altLang="fr-FR"/>
              <a:pPr>
                <a:defRPr/>
              </a:pPr>
              <a:t>18/03/2024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1079500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1079500"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E8745C1-D5B5-4726-B3B9-96CAC29F5A5C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44144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1079500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1079500"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02FF74E-A480-4980-8728-F837B4619F52}" type="datetimeFigureOut">
              <a:rPr lang="fr-FR" altLang="fr-FR"/>
              <a:pPr>
                <a:defRPr/>
              </a:pPr>
              <a:t>18/03/2024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fr-FR" noProof="0"/>
              <a:t>Cliquez pour modifier les styles du texte du masque</a:t>
            </a:r>
          </a:p>
          <a:p>
            <a:pPr lvl="1"/>
            <a:r>
              <a:rPr lang="fr-CH" altLang="fr-FR" noProof="0"/>
              <a:t>Deuxième niveau</a:t>
            </a:r>
          </a:p>
          <a:p>
            <a:pPr lvl="2"/>
            <a:r>
              <a:rPr lang="fr-CH" altLang="fr-FR" noProof="0"/>
              <a:t>Troisième niveau</a:t>
            </a:r>
          </a:p>
          <a:p>
            <a:pPr lvl="3"/>
            <a:r>
              <a:rPr lang="fr-CH" altLang="fr-FR" noProof="0"/>
              <a:t>Quatrième niveau</a:t>
            </a:r>
          </a:p>
          <a:p>
            <a:pPr lvl="4"/>
            <a:r>
              <a:rPr lang="fr-CH" altLang="fr-FR" noProof="0"/>
              <a:t>Cinquième niveau</a:t>
            </a:r>
            <a:endParaRPr lang="fr-FR" alt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1079500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CH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1079500"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24F4D03-AD80-4610-B49A-D32FE7C5F4EB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193972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1076325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1076325" algn="l" defTabSz="1076325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2155825" algn="l" defTabSz="1076325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3236913" algn="l" defTabSz="1076325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4314825" algn="l" defTabSz="1076325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5400166" algn="l" defTabSz="108003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6480200" algn="l" defTabSz="108003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7560232" algn="l" defTabSz="108003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8640266" algn="l" defTabSz="108003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0DAB6-149F-4063-88B1-73F2694E68B4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666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OC Vide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4800" y="6126859"/>
            <a:ext cx="18624734" cy="1086925"/>
          </a:xfrm>
          <a:prstGeom prst="rect">
            <a:avLst/>
          </a:prstGeom>
        </p:spPr>
        <p:txBody>
          <a:bodyPr vert="horz" lIns="91420" tIns="45710" rIns="91420" bIns="45710"/>
          <a:lstStyle>
            <a:lvl1pPr>
              <a:defRPr lang="en-US" sz="6500" kern="1200" spc="236" dirty="0">
                <a:solidFill>
                  <a:srgbClr val="000000"/>
                </a:solidFill>
                <a:latin typeface="Arial Narrow"/>
                <a:ea typeface="ＭＳ Ｐゴシック" charset="0"/>
                <a:cs typeface="Arial Narrow"/>
              </a:defRPr>
            </a:lvl1pPr>
          </a:lstStyle>
          <a:p>
            <a:r>
              <a:rPr lang="fr-CH" dirty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034799" y="7992178"/>
            <a:ext cx="13092127" cy="906462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685649" indent="-685649">
              <a:buFontTx/>
              <a:buNone/>
              <a:defRPr lang="fr-CH" b="1" dirty="0" smtClean="0">
                <a:solidFill>
                  <a:srgbClr val="C30000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035249" y="8898640"/>
            <a:ext cx="13091676" cy="830014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685649" indent="-685649">
              <a:buFontTx/>
              <a:buNone/>
              <a:defRPr lang="fr-CH" dirty="0" smtClean="0">
                <a:solidFill>
                  <a:schemeClr val="tx1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198100" y="577850"/>
            <a:ext cx="10461625" cy="7413625"/>
          </a:xfrm>
          <a:prstGeom prst="rect">
            <a:avLst/>
          </a:prstGeom>
        </p:spPr>
        <p:txBody>
          <a:bodyPr vert="horz" lIns="91429" tIns="45714" rIns="91429" bIns="45714"/>
          <a:lstStyle>
            <a:lvl1pPr marL="217461" indent="0">
              <a:buNone/>
              <a:defRPr/>
            </a:lvl1pPr>
          </a:lstStyle>
          <a:p>
            <a:pPr lvl="0"/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9CF0C4-DF39-4749-BE21-5402919973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34949" y="819572"/>
            <a:ext cx="3254334" cy="140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05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373" y="487593"/>
            <a:ext cx="19446717" cy="20253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7233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80373" y="843974"/>
            <a:ext cx="19446717" cy="10011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>
                <a:solidFill>
                  <a:srgbClr val="000000"/>
                </a:solidFill>
              </a:rPr>
              <a:t>Shaping and Sharing Human Spaceflight</a:t>
            </a:r>
            <a:br>
              <a:rPr lang="nl-BE">
                <a:solidFill>
                  <a:srgbClr val="000000"/>
                </a:solidFill>
              </a:rPr>
            </a:br>
            <a:r>
              <a:rPr lang="nl-BE">
                <a:solidFill>
                  <a:srgbClr val="000000"/>
                </a:solidFill>
              </a:rPr>
              <a:t>Through Unity in Diversity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CC485-A2E1-4DD1-AD42-089F2B43192C}" type="slidenum">
              <a:rPr lang="nl-B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BE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0950C-1BB3-41EB-B85F-74B757A73F1A}" type="datetime1">
              <a:rPr lang="en-GB">
                <a:solidFill>
                  <a:srgbClr val="000000"/>
                </a:solidFill>
              </a:rPr>
              <a:pPr>
                <a:defRPr/>
              </a:pPr>
              <a:t>18/03/2024</a:t>
            </a:fld>
            <a:endParaRPr 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811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9" y="323225"/>
            <a:ext cx="18298950" cy="1442679"/>
          </a:xfrm>
          <a:prstGeom prst="rect">
            <a:avLst/>
          </a:prstGeom>
        </p:spPr>
        <p:txBody>
          <a:bodyPr lIns="216006" tIns="108003" rIns="216006" bIns="108003"/>
          <a:lstStyle>
            <a:lvl1pPr>
              <a:defRPr sz="6100" b="0" i="0" spc="236" baseline="0">
                <a:latin typeface="Arial Narrow"/>
                <a:cs typeface="Arial Narrow"/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9B8A7B-5889-4841-83C7-679C402E63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00675" y="345506"/>
            <a:ext cx="2160241" cy="935651"/>
          </a:xfrm>
          <a:prstGeom prst="rect">
            <a:avLst/>
          </a:prstGeom>
        </p:spPr>
      </p:pic>
      <p:sp>
        <p:nvSpPr>
          <p:cNvPr id="5" name="Espace réservé du titre 1">
            <a:extLst>
              <a:ext uri="{FF2B5EF4-FFF2-40B4-BE49-F238E27FC236}">
                <a16:creationId xmlns:a16="http://schemas.microsoft.com/office/drawing/2014/main" id="{158E6E2F-6A38-4538-8EC2-64370EF4665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3612043" y="11601408"/>
            <a:ext cx="7154862" cy="566737"/>
          </a:xfrm>
          <a:prstGeom prst="rect">
            <a:avLst/>
          </a:prstGeom>
          <a:noFill/>
          <a:ln>
            <a:noFill/>
          </a:ln>
          <a:extLst/>
        </p:spPr>
        <p:txBody>
          <a:bodyPr lIns="216006" tIns="108003" rIns="216006" bIns="108003"/>
          <a:lstStyle>
            <a:defPPr>
              <a:defRPr lang="fr-FR"/>
            </a:defPPr>
            <a:lvl1pPr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1076325" indent="-619125"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2155825" indent="-1241425"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3236913" indent="-1865313"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4314825" indent="-2486025"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algn="r" eaLnBrk="1" hangingPunct="1">
              <a:defRPr/>
            </a:pPr>
            <a:r>
              <a:rPr lang="fr-CH" altLang="fr-FR" sz="1900" b="1" dirty="0">
                <a:solidFill>
                  <a:srgbClr val="595959"/>
                </a:solidFill>
                <a:latin typeface="Arial Narrow" pitchFamily="34" charset="0"/>
              </a:rPr>
              <a:t>EE-585</a:t>
            </a:r>
            <a:endParaRPr lang="fr-FR" altLang="fr-FR" sz="1900" dirty="0">
              <a:solidFill>
                <a:srgbClr val="7F7F7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655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r 4"/>
          <p:cNvGrpSpPr>
            <a:grpSpLocks/>
          </p:cNvGrpSpPr>
          <p:nvPr userDrawn="1"/>
        </p:nvGrpSpPr>
        <p:grpSpPr bwMode="auto">
          <a:xfrm>
            <a:off x="1588" y="1563687"/>
            <a:ext cx="21607463" cy="225426"/>
            <a:chOff x="891" y="1433935"/>
            <a:chExt cx="19805650" cy="206338"/>
          </a:xfrm>
        </p:grpSpPr>
        <p:sp>
          <p:nvSpPr>
            <p:cNvPr id="6" name="Rectangle 5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>
              <a:lvl1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7720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52292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56864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61436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fr-CH" altLang="fr-FR" sz="43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>
              <a:lvl1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7720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52292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56864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61436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fr-CH" altLang="fr-FR" sz="43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4450" y="2347947"/>
            <a:ext cx="19965086" cy="8601480"/>
          </a:xfrm>
          <a:prstGeom prst="rect">
            <a:avLst/>
          </a:prstGeom>
        </p:spPr>
        <p:txBody>
          <a:bodyPr lIns="0" tIns="0" rIns="0" bIns="0"/>
          <a:lstStyle>
            <a:lvl1pPr marL="1079919" indent="-56972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00000"/>
              <a:buFont typeface="Lucida Grande"/>
              <a:buChar char="●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138" indent="-569720">
              <a:spcBef>
                <a:spcPts val="709"/>
              </a:spcBef>
              <a:buClr>
                <a:srgbClr val="C30000"/>
              </a:buClr>
              <a:buSzPct val="90000"/>
              <a:buFont typeface="Lucida Grande"/>
              <a:buChar char="●"/>
              <a:defRPr sz="3799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759999" indent="-496687">
              <a:spcBef>
                <a:spcPts val="709"/>
              </a:spcBef>
              <a:buClr>
                <a:srgbClr val="C30000"/>
              </a:buClr>
              <a:buSzPct val="80000"/>
              <a:buFont typeface="Lucida Grande"/>
              <a:buChar char="●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7845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dirty="0"/>
              <a:t>Click to edit Master text styles</a:t>
            </a:r>
          </a:p>
          <a:p>
            <a:pPr lvl="1"/>
            <a:r>
              <a:rPr lang="fr-CH" dirty="0"/>
              <a:t>Second level</a:t>
            </a:r>
          </a:p>
          <a:p>
            <a:pPr lvl="2"/>
            <a:r>
              <a:rPr lang="fr-CH" dirty="0"/>
              <a:t>Third level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9" y="323223"/>
            <a:ext cx="18298950" cy="1473370"/>
          </a:xfrm>
          <a:prstGeom prst="rect">
            <a:avLst/>
          </a:prstGeom>
        </p:spPr>
        <p:txBody>
          <a:bodyPr lIns="216006" tIns="108003" rIns="216006" bIns="108003"/>
          <a:lstStyle>
            <a:lvl1pPr>
              <a:spcAft>
                <a:spcPts val="2833"/>
              </a:spcAft>
              <a:defRPr sz="6100" b="0" i="0" spc="236" baseline="0">
                <a:latin typeface="Arial Narrow"/>
                <a:cs typeface="Arial Narrow"/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23488D-CF2A-4470-B590-EA0C8657A3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00675" y="327921"/>
            <a:ext cx="2160241" cy="935651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B8308DCA-F7A2-416C-912A-DD6D7D53B95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3612043" y="11601408"/>
            <a:ext cx="7154862" cy="566737"/>
          </a:xfrm>
          <a:prstGeom prst="rect">
            <a:avLst/>
          </a:prstGeom>
          <a:noFill/>
          <a:ln>
            <a:noFill/>
          </a:ln>
          <a:extLst/>
        </p:spPr>
        <p:txBody>
          <a:bodyPr lIns="216006" tIns="108003" rIns="216006" bIns="108003"/>
          <a:lstStyle>
            <a:defPPr>
              <a:defRPr lang="fr-FR"/>
            </a:defPPr>
            <a:lvl1pPr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1076325" indent="-619125"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2155825" indent="-1241425"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3236913" indent="-1865313"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4314825" indent="-2486025"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algn="r" eaLnBrk="1" hangingPunct="1">
              <a:defRPr/>
            </a:pPr>
            <a:r>
              <a:rPr lang="fr-CH" altLang="fr-FR" sz="1900" b="1" dirty="0">
                <a:solidFill>
                  <a:srgbClr val="595959"/>
                </a:solidFill>
                <a:latin typeface="Arial Narrow" pitchFamily="34" charset="0"/>
              </a:rPr>
              <a:t>EE-585</a:t>
            </a:r>
            <a:endParaRPr lang="fr-FR" altLang="fr-FR" sz="1900" dirty="0">
              <a:solidFill>
                <a:srgbClr val="7F7F7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465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r 4"/>
          <p:cNvGrpSpPr>
            <a:grpSpLocks/>
          </p:cNvGrpSpPr>
          <p:nvPr userDrawn="1"/>
        </p:nvGrpSpPr>
        <p:grpSpPr bwMode="auto">
          <a:xfrm>
            <a:off x="1588" y="1563687"/>
            <a:ext cx="21607463" cy="225426"/>
            <a:chOff x="891" y="1433935"/>
            <a:chExt cx="19805650" cy="206338"/>
          </a:xfrm>
        </p:grpSpPr>
        <p:sp>
          <p:nvSpPr>
            <p:cNvPr id="7" name="Rectangle 6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>
              <a:lvl1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7720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52292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56864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61436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fr-CH" altLang="fr-FR" sz="43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>
              <a:lvl1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7720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52292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56864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61436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fr-CH" altLang="fr-FR" sz="43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3057" y="2347953"/>
            <a:ext cx="9915077" cy="8545038"/>
          </a:xfrm>
          <a:prstGeom prst="rect">
            <a:avLst/>
          </a:prstGeom>
        </p:spPr>
        <p:txBody>
          <a:bodyPr lIns="0" tIns="0" rIns="0" bIns="0"/>
          <a:lstStyle>
            <a:lvl1pPr marL="1079919" indent="-56972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00000"/>
              <a:buFont typeface="Lucida Grande"/>
              <a:buChar char="●"/>
              <a:defRPr sz="53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138" indent="-569720">
              <a:spcBef>
                <a:spcPts val="709"/>
              </a:spcBef>
              <a:buClr>
                <a:srgbClr val="C30000"/>
              </a:buClr>
              <a:buSzPct val="90000"/>
              <a:buFont typeface="Lucida Grande"/>
              <a:buChar char="●"/>
              <a:defRPr sz="3799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3614" indent="-569720">
              <a:spcBef>
                <a:spcPts val="709"/>
              </a:spcBef>
              <a:buClr>
                <a:srgbClr val="C30000"/>
              </a:buClr>
              <a:buSzPct val="80000"/>
              <a:buFont typeface="Lucida Grande"/>
              <a:buChar char="●"/>
              <a:defRPr sz="3499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dirty="0"/>
              <a:t>Click to edit Master text styles</a:t>
            </a:r>
          </a:p>
          <a:p>
            <a:pPr lvl="1"/>
            <a:r>
              <a:rPr lang="fr-CH" dirty="0"/>
              <a:t>Second level</a:t>
            </a:r>
          </a:p>
          <a:p>
            <a:pPr lvl="2"/>
            <a:r>
              <a:rPr lang="fr-CH" dirty="0"/>
              <a:t>Third level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0"/>
          </p:nvPr>
        </p:nvSpPr>
        <p:spPr>
          <a:xfrm>
            <a:off x="10823115" y="2347953"/>
            <a:ext cx="9914399" cy="8545038"/>
          </a:xfrm>
          <a:prstGeom prst="rect">
            <a:avLst/>
          </a:prstGeom>
        </p:spPr>
        <p:txBody>
          <a:bodyPr lIns="0" tIns="0" rIns="0" bIns="0"/>
          <a:lstStyle>
            <a:lvl1pPr marL="1079919" indent="-56972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00000"/>
              <a:buFont typeface="Lucida Grande"/>
              <a:buChar char="●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138" indent="-569720">
              <a:spcBef>
                <a:spcPts val="709"/>
              </a:spcBef>
              <a:buClr>
                <a:srgbClr val="C30000"/>
              </a:buClr>
              <a:buSzPct val="90000"/>
              <a:buFont typeface="Lucida Grande"/>
              <a:buChar char="●"/>
              <a:defRPr sz="3799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3614" indent="-569720">
              <a:spcBef>
                <a:spcPts val="709"/>
              </a:spcBef>
              <a:buClr>
                <a:srgbClr val="C30000"/>
              </a:buClr>
              <a:buSzPct val="80000"/>
              <a:buFont typeface="Lucida Grande"/>
              <a:buChar char="●"/>
              <a:defRPr sz="3499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9" y="323223"/>
            <a:ext cx="18298950" cy="1473370"/>
          </a:xfrm>
          <a:prstGeom prst="rect">
            <a:avLst/>
          </a:prstGeom>
        </p:spPr>
        <p:txBody>
          <a:bodyPr lIns="216006" tIns="108003" rIns="216006" bIns="108003"/>
          <a:lstStyle>
            <a:lvl1pPr>
              <a:spcAft>
                <a:spcPts val="2833"/>
              </a:spcAft>
              <a:defRPr sz="6100" b="0" i="0" spc="236" baseline="0">
                <a:latin typeface="Arial Narrow"/>
                <a:cs typeface="Arial Narrow"/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6E150B-582A-47E7-A8CF-349A741721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00675" y="327921"/>
            <a:ext cx="2160241" cy="935651"/>
          </a:xfrm>
          <a:prstGeom prst="rect">
            <a:avLst/>
          </a:prstGeom>
        </p:spPr>
      </p:pic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0BC0AC76-C49E-46F5-B3A1-59FB251AE55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3612043" y="11601408"/>
            <a:ext cx="7154862" cy="566737"/>
          </a:xfrm>
          <a:prstGeom prst="rect">
            <a:avLst/>
          </a:prstGeom>
          <a:noFill/>
          <a:ln>
            <a:noFill/>
          </a:ln>
          <a:extLst/>
        </p:spPr>
        <p:txBody>
          <a:bodyPr lIns="216006" tIns="108003" rIns="216006" bIns="108003"/>
          <a:lstStyle>
            <a:defPPr>
              <a:defRPr lang="fr-FR"/>
            </a:defPPr>
            <a:lvl1pPr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1076325" indent="-619125"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2155825" indent="-1241425"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3236913" indent="-1865313"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4314825" indent="-2486025"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algn="r" eaLnBrk="1" hangingPunct="1">
              <a:defRPr/>
            </a:pPr>
            <a:r>
              <a:rPr lang="fr-CH" altLang="fr-FR" sz="1900" b="1" dirty="0">
                <a:solidFill>
                  <a:srgbClr val="595959"/>
                </a:solidFill>
                <a:latin typeface="Arial Narrow" pitchFamily="34" charset="0"/>
              </a:rPr>
              <a:t>EE-585</a:t>
            </a:r>
            <a:endParaRPr lang="fr-FR" altLang="fr-FR" sz="1900" dirty="0">
              <a:solidFill>
                <a:srgbClr val="7F7F7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912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Shot with tea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r 4"/>
          <p:cNvGrpSpPr>
            <a:grpSpLocks/>
          </p:cNvGrpSpPr>
          <p:nvPr userDrawn="1"/>
        </p:nvGrpSpPr>
        <p:grpSpPr bwMode="auto">
          <a:xfrm>
            <a:off x="1588" y="1563687"/>
            <a:ext cx="21607463" cy="225426"/>
            <a:chOff x="891" y="1433935"/>
            <a:chExt cx="19805650" cy="206338"/>
          </a:xfrm>
        </p:grpSpPr>
        <p:sp>
          <p:nvSpPr>
            <p:cNvPr id="6" name="Rectangle 5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>
              <a:lvl1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7720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52292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56864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61436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fr-CH" altLang="fr-FR" sz="43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>
              <a:lvl1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7720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52292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56864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61436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fr-CH" altLang="fr-FR" sz="43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2" name="Espace réservé du contenu 2"/>
          <p:cNvSpPr>
            <a:spLocks noGrp="1"/>
          </p:cNvSpPr>
          <p:nvPr>
            <p:ph idx="10"/>
          </p:nvPr>
        </p:nvSpPr>
        <p:spPr>
          <a:xfrm>
            <a:off x="12995097" y="2347953"/>
            <a:ext cx="7742421" cy="8545038"/>
          </a:xfrm>
          <a:prstGeom prst="rect">
            <a:avLst/>
          </a:prstGeom>
        </p:spPr>
        <p:txBody>
          <a:bodyPr lIns="0" tIns="0" rIns="0" bIns="0"/>
          <a:lstStyle>
            <a:lvl1pPr marL="1079919" indent="-56972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00000"/>
              <a:buFont typeface="Lucida Grande"/>
              <a:buChar char="●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138" indent="-569720">
              <a:spcBef>
                <a:spcPts val="709"/>
              </a:spcBef>
              <a:buClr>
                <a:srgbClr val="C30000"/>
              </a:buClr>
              <a:buSzPct val="90000"/>
              <a:buFont typeface="Lucida Grande"/>
              <a:buChar char="●"/>
              <a:defRPr sz="3799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3614" indent="-569720">
              <a:spcBef>
                <a:spcPts val="709"/>
              </a:spcBef>
              <a:buClr>
                <a:srgbClr val="C30000"/>
              </a:buClr>
              <a:buSzPct val="80000"/>
              <a:buFont typeface="Lucida Grande"/>
              <a:buChar char="●"/>
              <a:defRPr sz="3499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9" y="323223"/>
            <a:ext cx="18298950" cy="1473370"/>
          </a:xfrm>
          <a:prstGeom prst="rect">
            <a:avLst/>
          </a:prstGeom>
        </p:spPr>
        <p:txBody>
          <a:bodyPr lIns="216006" tIns="108003" rIns="216006" bIns="108003"/>
          <a:lstStyle>
            <a:lvl1pPr>
              <a:spcAft>
                <a:spcPts val="2833"/>
              </a:spcAft>
              <a:defRPr sz="6100" b="0" i="0" spc="236" baseline="0">
                <a:latin typeface="Arial Narrow"/>
                <a:cs typeface="Arial Narrow"/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91FB9D-8EC7-4D52-ABA5-1B1963BD2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00675" y="327921"/>
            <a:ext cx="2160241" cy="935651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31A35112-41D7-4472-B1CA-6DA8C5B42CC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3612043" y="11601408"/>
            <a:ext cx="7154862" cy="566737"/>
          </a:xfrm>
          <a:prstGeom prst="rect">
            <a:avLst/>
          </a:prstGeom>
          <a:noFill/>
          <a:ln>
            <a:noFill/>
          </a:ln>
          <a:extLst/>
        </p:spPr>
        <p:txBody>
          <a:bodyPr lIns="216006" tIns="108003" rIns="216006" bIns="108003"/>
          <a:lstStyle>
            <a:defPPr>
              <a:defRPr lang="fr-FR"/>
            </a:defPPr>
            <a:lvl1pPr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1076325" indent="-619125"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2155825" indent="-1241425"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3236913" indent="-1865313"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4314825" indent="-2486025"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algn="r" eaLnBrk="1" hangingPunct="1">
              <a:defRPr/>
            </a:pPr>
            <a:r>
              <a:rPr lang="fr-CH" altLang="fr-FR" sz="1900" b="1" dirty="0">
                <a:solidFill>
                  <a:srgbClr val="595959"/>
                </a:solidFill>
                <a:latin typeface="Arial Narrow" pitchFamily="34" charset="0"/>
              </a:rPr>
              <a:t>EE-585</a:t>
            </a:r>
            <a:endParaRPr lang="fr-FR" altLang="fr-FR" sz="1900" dirty="0">
              <a:solidFill>
                <a:srgbClr val="7F7F7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01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 -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13B799-A6FE-44CC-ABD0-51D282B155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00675" y="327921"/>
            <a:ext cx="2160241" cy="935651"/>
          </a:xfrm>
          <a:prstGeom prst="rect">
            <a:avLst/>
          </a:prstGeom>
        </p:spPr>
      </p:pic>
      <p:sp>
        <p:nvSpPr>
          <p:cNvPr id="4" name="Espace réservé du titre 1">
            <a:extLst>
              <a:ext uri="{FF2B5EF4-FFF2-40B4-BE49-F238E27FC236}">
                <a16:creationId xmlns:a16="http://schemas.microsoft.com/office/drawing/2014/main" id="{4D7A5047-1A7D-4EF2-B009-2E68B4376B4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3612043" y="11601408"/>
            <a:ext cx="7154862" cy="566737"/>
          </a:xfrm>
          <a:prstGeom prst="rect">
            <a:avLst/>
          </a:prstGeom>
          <a:noFill/>
          <a:ln>
            <a:noFill/>
          </a:ln>
          <a:extLst/>
        </p:spPr>
        <p:txBody>
          <a:bodyPr lIns="216006" tIns="108003" rIns="216006" bIns="108003"/>
          <a:lstStyle>
            <a:defPPr>
              <a:defRPr lang="fr-FR"/>
            </a:defPPr>
            <a:lvl1pPr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1076325" indent="-619125"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2155825" indent="-1241425"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3236913" indent="-1865313"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4314825" indent="-2486025"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algn="r" eaLnBrk="1" hangingPunct="1">
              <a:defRPr/>
            </a:pPr>
            <a:r>
              <a:rPr lang="fr-CH" altLang="fr-FR" sz="1900" b="1" dirty="0">
                <a:solidFill>
                  <a:srgbClr val="595959"/>
                </a:solidFill>
                <a:latin typeface="Arial Narrow" pitchFamily="34" charset="0"/>
              </a:rPr>
              <a:t>EE-585</a:t>
            </a:r>
            <a:endParaRPr lang="fr-FR" altLang="fr-FR" sz="1900" dirty="0">
              <a:solidFill>
                <a:srgbClr val="7F7F7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261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27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with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06" tIns="108003" rIns="216006" bIns="108003"/>
          <a:lstStyle>
            <a:lvl1pPr defTabSz="1079500">
              <a:defRPr sz="5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1079500">
              <a:defRPr sz="5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1079500">
              <a:defRPr sz="5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1079500">
              <a:defRPr sz="5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1079500">
              <a:defRPr sz="5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endParaRPr lang="fr-CH" altLang="fr-FR" sz="1900">
              <a:solidFill>
                <a:srgbClr val="A6A6A6"/>
              </a:solidFill>
              <a:latin typeface="Arial Narrow" pitchFamily="34" charset="0"/>
            </a:endParaRPr>
          </a:p>
        </p:txBody>
      </p:sp>
      <p:grpSp>
        <p:nvGrpSpPr>
          <p:cNvPr id="6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7" name="Rectangle 6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>
              <a:lvl1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7720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52292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56864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61436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fr-CH" altLang="fr-FR" sz="43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>
              <a:lvl1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7720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52292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56864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61436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fr-CH" altLang="fr-FR" sz="43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8" y="323224"/>
            <a:ext cx="18298949" cy="1473370"/>
          </a:xfrm>
          <a:prstGeom prst="rect">
            <a:avLst/>
          </a:prstGeom>
        </p:spPr>
        <p:txBody>
          <a:bodyPr lIns="216006" tIns="108003" rIns="216006" bIns="108003"/>
          <a:lstStyle>
            <a:lvl1pPr>
              <a:spcAft>
                <a:spcPts val="2833"/>
              </a:spcAft>
              <a:defRPr sz="6100" b="0" i="0" spc="236" baseline="0">
                <a:latin typeface="Arial Narrow"/>
                <a:cs typeface="Arial Narrow"/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13B799-A6FE-44CC-ABD0-51D282B155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00675" y="327920"/>
            <a:ext cx="2160240" cy="935651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BDB8BEFE-395E-4AA6-ABCE-BC961C976BC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3612043" y="11601408"/>
            <a:ext cx="7154862" cy="566737"/>
          </a:xfrm>
          <a:prstGeom prst="rect">
            <a:avLst/>
          </a:prstGeom>
          <a:noFill/>
          <a:ln>
            <a:noFill/>
          </a:ln>
          <a:extLst/>
        </p:spPr>
        <p:txBody>
          <a:bodyPr lIns="216006" tIns="108003" rIns="216006" bIns="108003"/>
          <a:lstStyle>
            <a:defPPr>
              <a:defRPr lang="fr-FR"/>
            </a:defPPr>
            <a:lvl1pPr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1076325" indent="-619125"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2155825" indent="-1241425"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3236913" indent="-1865313"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4314825" indent="-2486025"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algn="r" eaLnBrk="1" hangingPunct="1">
              <a:defRPr/>
            </a:pPr>
            <a:r>
              <a:rPr lang="fr-CH" altLang="fr-FR" sz="1900" b="1" dirty="0">
                <a:solidFill>
                  <a:srgbClr val="595959"/>
                </a:solidFill>
                <a:latin typeface="Arial Narrow" pitchFamily="34" charset="0"/>
              </a:rPr>
              <a:t>EE-585</a:t>
            </a:r>
            <a:endParaRPr lang="fr-FR" altLang="fr-FR" sz="1900" dirty="0">
              <a:solidFill>
                <a:srgbClr val="7F7F7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21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8" y="323224"/>
            <a:ext cx="18298950" cy="1442680"/>
          </a:xfrm>
          <a:prstGeom prst="rect">
            <a:avLst/>
          </a:prstGeom>
        </p:spPr>
        <p:txBody>
          <a:bodyPr lIns="216006" tIns="108003" rIns="216006" bIns="108003"/>
          <a:lstStyle>
            <a:lvl1pPr>
              <a:defRPr sz="6100" b="0" i="0" spc="236" baseline="0">
                <a:latin typeface="Arial Narrow"/>
                <a:cs typeface="Arial Narrow"/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13B799-A6FE-44CC-ABD0-51D282B155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00675" y="327920"/>
            <a:ext cx="2160240" cy="935651"/>
          </a:xfrm>
          <a:prstGeom prst="rect">
            <a:avLst/>
          </a:prstGeom>
        </p:spPr>
      </p:pic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10B38458-579E-457C-A1A3-87DFAC6B557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3612043" y="11601408"/>
            <a:ext cx="7154862" cy="566737"/>
          </a:xfrm>
          <a:prstGeom prst="rect">
            <a:avLst/>
          </a:prstGeom>
          <a:noFill/>
          <a:ln>
            <a:noFill/>
          </a:ln>
          <a:extLst/>
        </p:spPr>
        <p:txBody>
          <a:bodyPr lIns="216006" tIns="108003" rIns="216006" bIns="108003"/>
          <a:lstStyle>
            <a:defPPr>
              <a:defRPr lang="fr-FR"/>
            </a:defPPr>
            <a:lvl1pPr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1076325" indent="-619125"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2155825" indent="-1241425"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3236913" indent="-1865313"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4314825" indent="-2486025"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algn="r" eaLnBrk="1" hangingPunct="1">
              <a:defRPr/>
            </a:pPr>
            <a:r>
              <a:rPr lang="fr-CH" altLang="fr-FR" sz="1900" b="1" dirty="0">
                <a:solidFill>
                  <a:srgbClr val="595959"/>
                </a:solidFill>
                <a:latin typeface="Arial Narrow" pitchFamily="34" charset="0"/>
              </a:rPr>
              <a:t>EE-585</a:t>
            </a:r>
            <a:endParaRPr lang="fr-FR" altLang="fr-FR" sz="1900" dirty="0">
              <a:solidFill>
                <a:srgbClr val="7F7F7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60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6" name="Rectangle 5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>
              <a:lvl1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7720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52292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56864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61436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fr-CH" altLang="fr-FR" sz="43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>
              <a:lvl1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7720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52292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56864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61436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fr-CH" altLang="fr-FR" sz="43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4449" y="2347947"/>
            <a:ext cx="19965085" cy="8601480"/>
          </a:xfrm>
          <a:prstGeom prst="rect">
            <a:avLst/>
          </a:prstGeom>
        </p:spPr>
        <p:txBody>
          <a:bodyPr lIns="0" tIns="0" rIns="0" bIns="0"/>
          <a:lstStyle>
            <a:lvl1pPr marL="1080032" indent="-56978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00000"/>
              <a:buFont typeface="Lucida Grande"/>
              <a:buChar char="●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298" indent="-569781">
              <a:spcBef>
                <a:spcPts val="709"/>
              </a:spcBef>
              <a:buClr>
                <a:srgbClr val="C30000"/>
              </a:buClr>
              <a:buSzPct val="90000"/>
              <a:buFont typeface="Lucida Grande"/>
              <a:buChar char="●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760184" indent="-496739">
              <a:spcBef>
                <a:spcPts val="709"/>
              </a:spcBef>
              <a:buClr>
                <a:srgbClr val="C30000"/>
              </a:buClr>
              <a:buSzPct val="80000"/>
              <a:buFont typeface="Lucida Grande"/>
              <a:buChar char="●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7976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dirty="0"/>
              <a:t>Click to edit Master text styles</a:t>
            </a:r>
          </a:p>
          <a:p>
            <a:pPr lvl="1"/>
            <a:r>
              <a:rPr lang="fr-CH" dirty="0"/>
              <a:t>Second level</a:t>
            </a:r>
          </a:p>
          <a:p>
            <a:pPr lvl="2"/>
            <a:r>
              <a:rPr lang="fr-CH" dirty="0"/>
              <a:t>Third level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8" y="323224"/>
            <a:ext cx="18298950" cy="1473370"/>
          </a:xfrm>
          <a:prstGeom prst="rect">
            <a:avLst/>
          </a:prstGeom>
        </p:spPr>
        <p:txBody>
          <a:bodyPr lIns="216006" tIns="108003" rIns="216006" bIns="108003"/>
          <a:lstStyle>
            <a:lvl1pPr>
              <a:spcAft>
                <a:spcPts val="2833"/>
              </a:spcAft>
              <a:defRPr sz="6100" b="0" i="0" spc="236" baseline="0">
                <a:latin typeface="Arial Narrow"/>
                <a:cs typeface="Arial Narrow"/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13B799-A6FE-44CC-ABD0-51D282B155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00675" y="327920"/>
            <a:ext cx="2160240" cy="935651"/>
          </a:xfrm>
          <a:prstGeom prst="rect">
            <a:avLst/>
          </a:prstGeom>
        </p:spPr>
      </p:pic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42002DF0-E871-490A-9331-07F282BAC38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3612043" y="11601408"/>
            <a:ext cx="7154862" cy="566737"/>
          </a:xfrm>
          <a:prstGeom prst="rect">
            <a:avLst/>
          </a:prstGeom>
          <a:noFill/>
          <a:ln>
            <a:noFill/>
          </a:ln>
          <a:extLst/>
        </p:spPr>
        <p:txBody>
          <a:bodyPr lIns="216006" tIns="108003" rIns="216006" bIns="108003"/>
          <a:lstStyle>
            <a:defPPr>
              <a:defRPr lang="fr-FR"/>
            </a:defPPr>
            <a:lvl1pPr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1076325" indent="-619125"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2155825" indent="-1241425"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3236913" indent="-1865313"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4314825" indent="-2486025"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algn="r" eaLnBrk="1" hangingPunct="1">
              <a:defRPr/>
            </a:pPr>
            <a:r>
              <a:rPr lang="fr-CH" altLang="fr-FR" sz="1900" b="1" dirty="0">
                <a:solidFill>
                  <a:srgbClr val="595959"/>
                </a:solidFill>
                <a:latin typeface="Arial Narrow" pitchFamily="34" charset="0"/>
              </a:rPr>
              <a:t>EE-585</a:t>
            </a:r>
            <a:endParaRPr lang="fr-FR" altLang="fr-FR" sz="1900" dirty="0">
              <a:solidFill>
                <a:srgbClr val="7F7F7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607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7" name="Rectangle 6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>
              <a:lvl1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7720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52292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56864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61436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fr-CH" altLang="fr-FR" sz="43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>
              <a:lvl1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7720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52292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56864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61436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fr-CH" altLang="fr-FR" sz="43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3055" y="2347950"/>
            <a:ext cx="9915077" cy="8545039"/>
          </a:xfrm>
          <a:prstGeom prst="rect">
            <a:avLst/>
          </a:prstGeom>
        </p:spPr>
        <p:txBody>
          <a:bodyPr lIns="0" tIns="0" rIns="0" bIns="0"/>
          <a:lstStyle>
            <a:lvl1pPr marL="1080032" indent="-56978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00000"/>
              <a:buFont typeface="Lucida Grande"/>
              <a:buChar char="●"/>
              <a:defRPr sz="53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298" indent="-569781">
              <a:spcBef>
                <a:spcPts val="709"/>
              </a:spcBef>
              <a:buClr>
                <a:srgbClr val="C30000"/>
              </a:buClr>
              <a:buSzPct val="90000"/>
              <a:buFont typeface="Lucida Grande"/>
              <a:buChar char="●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3807" indent="-569781">
              <a:spcBef>
                <a:spcPts val="709"/>
              </a:spcBef>
              <a:buClr>
                <a:srgbClr val="C30000"/>
              </a:buClr>
              <a:buSzPct val="80000"/>
              <a:buFont typeface="Lucida Grande"/>
              <a:buChar char="●"/>
              <a:defRPr sz="35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dirty="0"/>
              <a:t>Click to edit Master text styles</a:t>
            </a:r>
          </a:p>
          <a:p>
            <a:pPr lvl="1"/>
            <a:r>
              <a:rPr lang="fr-CH" dirty="0"/>
              <a:t>Second level</a:t>
            </a:r>
          </a:p>
          <a:p>
            <a:pPr lvl="2"/>
            <a:r>
              <a:rPr lang="fr-CH" dirty="0"/>
              <a:t>Third level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0"/>
          </p:nvPr>
        </p:nvSpPr>
        <p:spPr>
          <a:xfrm>
            <a:off x="10823116" y="2347950"/>
            <a:ext cx="9914399" cy="8545039"/>
          </a:xfrm>
          <a:prstGeom prst="rect">
            <a:avLst/>
          </a:prstGeom>
        </p:spPr>
        <p:txBody>
          <a:bodyPr lIns="0" tIns="0" rIns="0" bIns="0"/>
          <a:lstStyle>
            <a:lvl1pPr marL="1080032" indent="-56978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00000"/>
              <a:buFont typeface="Lucida Grande"/>
              <a:buChar char="●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298" indent="-569781">
              <a:spcBef>
                <a:spcPts val="709"/>
              </a:spcBef>
              <a:buClr>
                <a:srgbClr val="C30000"/>
              </a:buClr>
              <a:buSzPct val="90000"/>
              <a:buFont typeface="Lucida Grande"/>
              <a:buChar char="●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3807" indent="-569781">
              <a:spcBef>
                <a:spcPts val="709"/>
              </a:spcBef>
              <a:buClr>
                <a:srgbClr val="C30000"/>
              </a:buClr>
              <a:buSzPct val="80000"/>
              <a:buFont typeface="Lucida Grande"/>
              <a:buChar char="●"/>
              <a:defRPr sz="35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text</a:t>
            </a:r>
            <a:r>
              <a:rPr lang="fr-CH" dirty="0"/>
              <a:t> styles</a:t>
            </a:r>
          </a:p>
          <a:p>
            <a:pPr lvl="1"/>
            <a:r>
              <a:rPr lang="fr-CH" dirty="0"/>
              <a:t>Second </a:t>
            </a:r>
            <a:r>
              <a:rPr lang="fr-CH" dirty="0" err="1"/>
              <a:t>level</a:t>
            </a:r>
            <a:endParaRPr lang="fr-CH" dirty="0"/>
          </a:p>
          <a:p>
            <a:pPr lvl="2"/>
            <a:r>
              <a:rPr lang="fr-CH" dirty="0" err="1"/>
              <a:t>Third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fr-CH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8" y="323224"/>
            <a:ext cx="18298950" cy="1473370"/>
          </a:xfrm>
          <a:prstGeom prst="rect">
            <a:avLst/>
          </a:prstGeom>
        </p:spPr>
        <p:txBody>
          <a:bodyPr lIns="216006" tIns="108003" rIns="216006" bIns="108003"/>
          <a:lstStyle>
            <a:lvl1pPr>
              <a:spcAft>
                <a:spcPts val="2833"/>
              </a:spcAft>
              <a:defRPr sz="6100" b="0" i="0" spc="236" baseline="0">
                <a:latin typeface="Arial Narrow"/>
                <a:cs typeface="Arial Narrow"/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13B799-A6FE-44CC-ABD0-51D282B155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00675" y="327920"/>
            <a:ext cx="2160240" cy="935651"/>
          </a:xfrm>
          <a:prstGeom prst="rect">
            <a:avLst/>
          </a:prstGeom>
        </p:spPr>
      </p:pic>
      <p:sp>
        <p:nvSpPr>
          <p:cNvPr id="13" name="Espace réservé du titre 1">
            <a:extLst>
              <a:ext uri="{FF2B5EF4-FFF2-40B4-BE49-F238E27FC236}">
                <a16:creationId xmlns:a16="http://schemas.microsoft.com/office/drawing/2014/main" id="{B6C953CB-305D-4D64-991C-1F8D8B3020B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3612043" y="11601408"/>
            <a:ext cx="7154862" cy="566737"/>
          </a:xfrm>
          <a:prstGeom prst="rect">
            <a:avLst/>
          </a:prstGeom>
          <a:noFill/>
          <a:ln>
            <a:noFill/>
          </a:ln>
          <a:extLst/>
        </p:spPr>
        <p:txBody>
          <a:bodyPr lIns="216006" tIns="108003" rIns="216006" bIns="108003"/>
          <a:lstStyle>
            <a:defPPr>
              <a:defRPr lang="fr-FR"/>
            </a:defPPr>
            <a:lvl1pPr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1076325" indent="-619125"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2155825" indent="-1241425"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3236913" indent="-1865313"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4314825" indent="-2486025"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algn="r" eaLnBrk="1" hangingPunct="1">
              <a:defRPr/>
            </a:pPr>
            <a:r>
              <a:rPr lang="fr-CH" altLang="fr-FR" sz="1900" b="1" dirty="0">
                <a:solidFill>
                  <a:srgbClr val="595959"/>
                </a:solidFill>
                <a:latin typeface="Arial Narrow" pitchFamily="34" charset="0"/>
              </a:rPr>
              <a:t>EE-585</a:t>
            </a:r>
            <a:endParaRPr lang="fr-FR" altLang="fr-FR" sz="1900" dirty="0">
              <a:solidFill>
                <a:srgbClr val="7F7F7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681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Shot with tea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6" name="Rectangle 5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>
              <a:lvl1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7720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52292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56864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61436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fr-CH" altLang="fr-FR" sz="43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>
              <a:lvl1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defTabSz="1079500"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47720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52292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56864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6143625" indent="-2486025" defTabSz="1079500" eaLnBrk="0" fontAlgn="base" hangingPunct="0">
                <a:spcBef>
                  <a:spcPct val="0"/>
                </a:spcBef>
                <a:spcAft>
                  <a:spcPct val="0"/>
                </a:spcAft>
                <a:defRPr sz="57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fr-CH" altLang="fr-FR" sz="43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2" name="Espace réservé du contenu 2"/>
          <p:cNvSpPr>
            <a:spLocks noGrp="1"/>
          </p:cNvSpPr>
          <p:nvPr>
            <p:ph idx="10"/>
          </p:nvPr>
        </p:nvSpPr>
        <p:spPr>
          <a:xfrm>
            <a:off x="12995094" y="2347950"/>
            <a:ext cx="7742421" cy="8545039"/>
          </a:xfrm>
          <a:prstGeom prst="rect">
            <a:avLst/>
          </a:prstGeom>
        </p:spPr>
        <p:txBody>
          <a:bodyPr lIns="0" tIns="0" rIns="0" bIns="0"/>
          <a:lstStyle>
            <a:lvl1pPr marL="1080032" indent="-56978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00000"/>
              <a:buFont typeface="Lucida Grande"/>
              <a:buChar char="●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298" indent="-569781">
              <a:spcBef>
                <a:spcPts val="709"/>
              </a:spcBef>
              <a:buClr>
                <a:srgbClr val="C30000"/>
              </a:buClr>
              <a:buSzPct val="90000"/>
              <a:buFont typeface="Lucida Grande"/>
              <a:buChar char="●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3807" indent="-569781">
              <a:spcBef>
                <a:spcPts val="709"/>
              </a:spcBef>
              <a:buClr>
                <a:srgbClr val="C30000"/>
              </a:buClr>
              <a:buSzPct val="80000"/>
              <a:buFont typeface="Lucida Grande"/>
              <a:buChar char="●"/>
              <a:defRPr sz="35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8" y="323224"/>
            <a:ext cx="18298950" cy="1473370"/>
          </a:xfrm>
          <a:prstGeom prst="rect">
            <a:avLst/>
          </a:prstGeom>
        </p:spPr>
        <p:txBody>
          <a:bodyPr lIns="216006" tIns="108003" rIns="216006" bIns="108003"/>
          <a:lstStyle>
            <a:lvl1pPr>
              <a:spcAft>
                <a:spcPts val="2833"/>
              </a:spcAft>
              <a:defRPr sz="6100" b="0" i="0" spc="236" baseline="0">
                <a:latin typeface="Arial Narrow"/>
                <a:cs typeface="Arial Narrow"/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13B799-A6FE-44CC-ABD0-51D282B155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00675" y="327920"/>
            <a:ext cx="2160240" cy="935651"/>
          </a:xfrm>
          <a:prstGeom prst="rect">
            <a:avLst/>
          </a:prstGeom>
        </p:spPr>
      </p:pic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9CA646F5-DD67-4916-836A-0E6B0D66636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3612043" y="11601408"/>
            <a:ext cx="7154862" cy="566737"/>
          </a:xfrm>
          <a:prstGeom prst="rect">
            <a:avLst/>
          </a:prstGeom>
          <a:noFill/>
          <a:ln>
            <a:noFill/>
          </a:ln>
          <a:extLst/>
        </p:spPr>
        <p:txBody>
          <a:bodyPr lIns="216006" tIns="108003" rIns="216006" bIns="108003"/>
          <a:lstStyle>
            <a:defPPr>
              <a:defRPr lang="fr-FR"/>
            </a:defPPr>
            <a:lvl1pPr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1076325" indent="-619125"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2155825" indent="-1241425"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3236913" indent="-1865313"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4314825" indent="-2486025"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algn="r" eaLnBrk="1" hangingPunct="1">
              <a:defRPr/>
            </a:pPr>
            <a:r>
              <a:rPr lang="fr-CH" altLang="fr-FR" sz="1900" b="1" dirty="0">
                <a:solidFill>
                  <a:srgbClr val="595959"/>
                </a:solidFill>
                <a:latin typeface="Arial Narrow" pitchFamily="34" charset="0"/>
              </a:rPr>
              <a:t>EE-585</a:t>
            </a:r>
            <a:endParaRPr lang="fr-FR" altLang="fr-FR" sz="1900" dirty="0">
              <a:solidFill>
                <a:srgbClr val="7F7F7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346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 -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13B799-A6FE-44CC-ABD0-51D282B155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00675" y="327920"/>
            <a:ext cx="2160240" cy="935651"/>
          </a:xfrm>
          <a:prstGeom prst="rect">
            <a:avLst/>
          </a:prstGeom>
        </p:spPr>
      </p:pic>
      <p:sp>
        <p:nvSpPr>
          <p:cNvPr id="5" name="Espace réservé du titre 1">
            <a:extLst>
              <a:ext uri="{FF2B5EF4-FFF2-40B4-BE49-F238E27FC236}">
                <a16:creationId xmlns:a16="http://schemas.microsoft.com/office/drawing/2014/main" id="{E23CF6C6-12B5-4766-9150-D61BAE07CF0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3612043" y="11601408"/>
            <a:ext cx="7154862" cy="566737"/>
          </a:xfrm>
          <a:prstGeom prst="rect">
            <a:avLst/>
          </a:prstGeom>
          <a:noFill/>
          <a:ln>
            <a:noFill/>
          </a:ln>
          <a:extLst/>
        </p:spPr>
        <p:txBody>
          <a:bodyPr lIns="216006" tIns="108003" rIns="216006" bIns="108003"/>
          <a:lstStyle>
            <a:defPPr>
              <a:defRPr lang="fr-FR"/>
            </a:defPPr>
            <a:lvl1pPr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1076325" indent="-619125"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2155825" indent="-1241425"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3236913" indent="-1865313"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4314825" indent="-2486025" algn="l" defTabSz="1076325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5700"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algn="r" eaLnBrk="1" hangingPunct="1">
              <a:defRPr/>
            </a:pPr>
            <a:r>
              <a:rPr lang="fr-CH" altLang="fr-FR" sz="1900" b="1" dirty="0">
                <a:solidFill>
                  <a:srgbClr val="595959"/>
                </a:solidFill>
                <a:latin typeface="Arial Narrow" pitchFamily="34" charset="0"/>
              </a:rPr>
              <a:t>EE-585</a:t>
            </a:r>
            <a:endParaRPr lang="fr-FR" altLang="fr-FR" sz="1900" dirty="0">
              <a:solidFill>
                <a:srgbClr val="7F7F7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01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48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80373" y="844099"/>
            <a:ext cx="19446717" cy="10011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Shaping and Sharing Human Spaceflight</a:t>
            </a:r>
            <a:br>
              <a:rPr lang="nl-BE"/>
            </a:br>
            <a:r>
              <a:rPr lang="nl-BE"/>
              <a:t>Through Unity in Diversity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3D205-665F-460C-9F12-784B4B1F22A6}" type="slidenum">
              <a:rPr lang="nl-BE"/>
              <a:pPr>
                <a:defRPr/>
              </a:pPr>
              <a:t>‹#›</a:t>
            </a:fld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06E16-9E58-435A-B5C2-CD26C482B14F}" type="datetime1">
              <a:rPr lang="en-GB"/>
              <a:pPr>
                <a:defRPr/>
              </a:pPr>
              <a:t>18/03/2024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6766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077" r:id="rId1"/>
    <p:sldLayoutId id="2147486078" r:id="rId2"/>
    <p:sldLayoutId id="2147486079" r:id="rId3"/>
    <p:sldLayoutId id="2147486080" r:id="rId4"/>
    <p:sldLayoutId id="2147486081" r:id="rId5"/>
    <p:sldLayoutId id="2147486082" r:id="rId6"/>
    <p:sldLayoutId id="2147486083" r:id="rId7"/>
    <p:sldLayoutId id="2147486069" r:id="rId8"/>
    <p:sldLayoutId id="2147486140" r:id="rId9"/>
  </p:sldLayoutIdLst>
  <p:hf hdr="0" ftr="0" dt="0"/>
  <p:txStyles>
    <p:titleStyle>
      <a:lvl1pPr algn="l" defTabSz="1076325" rtl="0" eaLnBrk="0" fontAlgn="base" hangingPunct="0">
        <a:spcBef>
          <a:spcPct val="0"/>
        </a:spcBef>
        <a:spcAft>
          <a:spcPct val="0"/>
        </a:spcAft>
        <a:defRPr sz="6500" kern="1200">
          <a:solidFill>
            <a:schemeClr val="tx1"/>
          </a:solidFill>
          <a:latin typeface="Verdana"/>
          <a:ea typeface="MS PGothic" panose="020B0600070205080204" pitchFamily="34" charset="-128"/>
          <a:cs typeface="MS PGothic" charset="0"/>
        </a:defRPr>
      </a:lvl1pPr>
      <a:lvl2pPr algn="l" defTabSz="1076325" rtl="0" eaLnBrk="0" fontAlgn="base" hangingPunct="0">
        <a:spcBef>
          <a:spcPct val="0"/>
        </a:spcBef>
        <a:spcAft>
          <a:spcPct val="0"/>
        </a:spcAft>
        <a:defRPr sz="6500">
          <a:solidFill>
            <a:schemeClr val="tx1"/>
          </a:solidFill>
          <a:latin typeface="Verdana" charset="0"/>
          <a:ea typeface="MS PGothic" panose="020B0600070205080204" pitchFamily="34" charset="-128"/>
          <a:cs typeface="MS PGothic" charset="0"/>
        </a:defRPr>
      </a:lvl2pPr>
      <a:lvl3pPr algn="l" defTabSz="1076325" rtl="0" eaLnBrk="0" fontAlgn="base" hangingPunct="0">
        <a:spcBef>
          <a:spcPct val="0"/>
        </a:spcBef>
        <a:spcAft>
          <a:spcPct val="0"/>
        </a:spcAft>
        <a:defRPr sz="6500">
          <a:solidFill>
            <a:schemeClr val="tx1"/>
          </a:solidFill>
          <a:latin typeface="Verdana" charset="0"/>
          <a:ea typeface="MS PGothic" panose="020B0600070205080204" pitchFamily="34" charset="-128"/>
          <a:cs typeface="MS PGothic" charset="0"/>
        </a:defRPr>
      </a:lvl3pPr>
      <a:lvl4pPr algn="l" defTabSz="1076325" rtl="0" eaLnBrk="0" fontAlgn="base" hangingPunct="0">
        <a:spcBef>
          <a:spcPct val="0"/>
        </a:spcBef>
        <a:spcAft>
          <a:spcPct val="0"/>
        </a:spcAft>
        <a:defRPr sz="6500">
          <a:solidFill>
            <a:schemeClr val="tx1"/>
          </a:solidFill>
          <a:latin typeface="Verdana" charset="0"/>
          <a:ea typeface="MS PGothic" panose="020B0600070205080204" pitchFamily="34" charset="-128"/>
          <a:cs typeface="MS PGothic" charset="0"/>
        </a:defRPr>
      </a:lvl4pPr>
      <a:lvl5pPr algn="l" defTabSz="1076325" rtl="0" eaLnBrk="0" fontAlgn="base" hangingPunct="0">
        <a:spcBef>
          <a:spcPct val="0"/>
        </a:spcBef>
        <a:spcAft>
          <a:spcPct val="0"/>
        </a:spcAft>
        <a:defRPr sz="6500">
          <a:solidFill>
            <a:schemeClr val="tx1"/>
          </a:solidFill>
          <a:latin typeface="Verdana" charset="0"/>
          <a:ea typeface="MS PGothic" panose="020B0600070205080204" pitchFamily="34" charset="-128"/>
          <a:cs typeface="MS PGothic" charset="0"/>
        </a:defRPr>
      </a:lvl5pPr>
      <a:lvl6pPr marL="1080032" algn="l" defTabSz="1080032" rtl="0" fontAlgn="base">
        <a:spcBef>
          <a:spcPct val="0"/>
        </a:spcBef>
        <a:spcAft>
          <a:spcPct val="0"/>
        </a:spcAft>
        <a:defRPr sz="6500">
          <a:solidFill>
            <a:schemeClr val="tx1"/>
          </a:solidFill>
          <a:latin typeface="Verdana" charset="0"/>
          <a:ea typeface="ＭＳ Ｐゴシック" charset="0"/>
        </a:defRPr>
      </a:lvl6pPr>
      <a:lvl7pPr marL="2160067" algn="l" defTabSz="1080032" rtl="0" fontAlgn="base">
        <a:spcBef>
          <a:spcPct val="0"/>
        </a:spcBef>
        <a:spcAft>
          <a:spcPct val="0"/>
        </a:spcAft>
        <a:defRPr sz="6500">
          <a:solidFill>
            <a:schemeClr val="tx1"/>
          </a:solidFill>
          <a:latin typeface="Verdana" charset="0"/>
          <a:ea typeface="ＭＳ Ｐゴシック" charset="0"/>
        </a:defRPr>
      </a:lvl7pPr>
      <a:lvl8pPr marL="3240099" algn="l" defTabSz="1080032" rtl="0" fontAlgn="base">
        <a:spcBef>
          <a:spcPct val="0"/>
        </a:spcBef>
        <a:spcAft>
          <a:spcPct val="0"/>
        </a:spcAft>
        <a:defRPr sz="6500">
          <a:solidFill>
            <a:schemeClr val="tx1"/>
          </a:solidFill>
          <a:latin typeface="Verdana" charset="0"/>
          <a:ea typeface="ＭＳ Ｐゴシック" charset="0"/>
        </a:defRPr>
      </a:lvl8pPr>
      <a:lvl9pPr marL="4320133" algn="l" defTabSz="1080032" rtl="0" fontAlgn="base">
        <a:spcBef>
          <a:spcPct val="0"/>
        </a:spcBef>
        <a:spcAft>
          <a:spcPct val="0"/>
        </a:spcAft>
        <a:defRPr sz="6500">
          <a:solidFill>
            <a:schemeClr val="tx1"/>
          </a:solidFill>
          <a:latin typeface="Verdana" charset="0"/>
          <a:ea typeface="ＭＳ Ｐゴシック" charset="0"/>
        </a:defRPr>
      </a:lvl9pPr>
    </p:titleStyle>
    <p:bodyStyle>
      <a:lvl1pPr marL="1076325" indent="-858838" algn="l" defTabSz="1076325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pitchFamily="34" charset="0"/>
        <a:buChar char="•"/>
        <a:defRPr sz="4700" kern="1200">
          <a:solidFill>
            <a:srgbClr val="595959"/>
          </a:solidFill>
          <a:latin typeface="Verdana"/>
          <a:ea typeface="MS PGothic" panose="020B0600070205080204" pitchFamily="34" charset="-128"/>
          <a:cs typeface="MS PGothic" charset="0"/>
        </a:defRPr>
      </a:lvl1pPr>
      <a:lvl2pPr marL="1508125" indent="-858838" algn="l" defTabSz="1076325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pitchFamily="34" charset="0"/>
        <a:buChar char="•"/>
        <a:defRPr sz="3800" kern="1200">
          <a:solidFill>
            <a:srgbClr val="595959"/>
          </a:solidFill>
          <a:latin typeface="Verdana"/>
          <a:ea typeface="MS PGothic" panose="020B0600070205080204" pitchFamily="34" charset="-128"/>
          <a:cs typeface="MS PGothic" charset="0"/>
        </a:defRPr>
      </a:lvl2pPr>
      <a:lvl3pPr marL="1830388" indent="-858838" algn="l" defTabSz="1076325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pitchFamily="34" charset="0"/>
        <a:buChar char="•"/>
        <a:defRPr sz="3300" kern="1200">
          <a:solidFill>
            <a:srgbClr val="595959"/>
          </a:solidFill>
          <a:latin typeface="Verdana"/>
          <a:ea typeface="MS PGothic" panose="020B0600070205080204" pitchFamily="34" charset="-128"/>
          <a:cs typeface="MS PGothic" charset="0"/>
        </a:defRPr>
      </a:lvl3pPr>
      <a:lvl4pPr marL="2097088" indent="-858838" algn="l" defTabSz="1076325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pitchFamily="34" charset="0"/>
        <a:buChar char="•"/>
        <a:defRPr sz="2800" kern="1200">
          <a:solidFill>
            <a:srgbClr val="595959"/>
          </a:solidFill>
          <a:latin typeface="Verdana"/>
          <a:ea typeface="MS PGothic" panose="020B0600070205080204" pitchFamily="34" charset="-128"/>
          <a:cs typeface="MS PGothic" charset="0"/>
        </a:defRPr>
      </a:lvl4pPr>
      <a:lvl5pPr marL="2260600" indent="-858838" algn="l" defTabSz="1076325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pitchFamily="34" charset="0"/>
        <a:buChar char="•"/>
        <a:defRPr sz="2400" kern="1200">
          <a:solidFill>
            <a:srgbClr val="595959"/>
          </a:solidFill>
          <a:latin typeface="Verdana"/>
          <a:ea typeface="MS PGothic" panose="020B0600070205080204" pitchFamily="34" charset="-128"/>
          <a:cs typeface="MS PGothic" charset="0"/>
        </a:defRPr>
      </a:lvl5pPr>
      <a:lvl6pPr marL="5940183" indent="-540017" algn="l" defTabSz="108003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6pPr>
      <a:lvl7pPr marL="7020216" indent="-540017" algn="l" defTabSz="108003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7pPr>
      <a:lvl8pPr marL="8100249" indent="-540017" algn="l" defTabSz="108003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8pPr>
      <a:lvl9pPr marL="9180282" indent="-540017" algn="l" defTabSz="108003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003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0032" algn="l" defTabSz="108003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67" algn="l" defTabSz="108003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40099" algn="l" defTabSz="108003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133" algn="l" defTabSz="108003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166" algn="l" defTabSz="108003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480200" algn="l" defTabSz="108003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60232" algn="l" defTabSz="108003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40266" algn="l" defTabSz="108003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 txBox="1">
            <a:spLocks noChangeArrowheads="1"/>
          </p:cNvSpPr>
          <p:nvPr userDrawn="1"/>
        </p:nvSpPr>
        <p:spPr bwMode="auto">
          <a:xfrm>
            <a:off x="594347" y="11202337"/>
            <a:ext cx="5041741" cy="84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6041" tIns="108021" rIns="216041" bIns="108021" numCol="1" anchor="t" anchorCtr="0" compatLnSpc="1">
            <a:prstTxWarp prst="textNoShape">
              <a:avLst/>
            </a:prstTxWarp>
          </a:bodyPr>
          <a:lstStyle>
            <a:defPPr>
              <a:defRPr lang="nl-B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277A85BD-B527-4910-B5D6-C510B8FA3B23}" type="slidenum">
              <a:rPr lang="nl-BE" sz="3308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BE" sz="3308">
              <a:solidFill>
                <a:srgbClr val="000000"/>
              </a:solidFill>
            </a:endParaRPr>
          </a:p>
        </p:txBody>
      </p:sp>
      <p:sp>
        <p:nvSpPr>
          <p:cNvPr id="2" name="AutoShape 2" descr="Bildergebnis für philip morris"/>
          <p:cNvSpPr>
            <a:spLocks noChangeAspect="1" noChangeArrowheads="1"/>
          </p:cNvSpPr>
          <p:nvPr userDrawn="1"/>
        </p:nvSpPr>
        <p:spPr bwMode="auto">
          <a:xfrm>
            <a:off x="367627" y="-341315"/>
            <a:ext cx="720249" cy="72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216041" tIns="108021" rIns="216041" bIns="108021" numCol="1" anchor="t" anchorCtr="0" compatLnSpc="1">
            <a:prstTxWarp prst="textNoShape">
              <a:avLst/>
            </a:prstTxWarp>
          </a:bodyPr>
          <a:lstStyle/>
          <a:p>
            <a:endParaRPr lang="en-US" sz="13467"/>
          </a:p>
        </p:txBody>
      </p:sp>
    </p:spTree>
    <p:extLst>
      <p:ext uri="{BB962C8B-B14F-4D97-AF65-F5344CB8AC3E}">
        <p14:creationId xmlns:p14="http://schemas.microsoft.com/office/powerpoint/2010/main" val="406563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57" r:id="rId1"/>
    <p:sldLayoutId id="2147486159" r:id="rId2"/>
    <p:sldLayoutId id="2147486160" r:id="rId3"/>
    <p:sldLayoutId id="2147486161" r:id="rId4"/>
    <p:sldLayoutId id="2147486162" r:id="rId5"/>
    <p:sldLayoutId id="2147486163" r:id="rId6"/>
    <p:sldLayoutId id="2147486164" r:id="rId7"/>
    <p:sldLayoutId id="2147486165" r:id="rId8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39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396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396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396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396">
          <a:solidFill>
            <a:schemeClr val="tx2"/>
          </a:solidFill>
          <a:latin typeface="Arial" charset="0"/>
        </a:defRPr>
      </a:lvl5pPr>
      <a:lvl6pPr marL="1080226" algn="ctr" rtl="0" fontAlgn="base">
        <a:spcBef>
          <a:spcPct val="0"/>
        </a:spcBef>
        <a:spcAft>
          <a:spcPct val="0"/>
        </a:spcAft>
        <a:defRPr sz="10396">
          <a:solidFill>
            <a:schemeClr val="tx2"/>
          </a:solidFill>
          <a:latin typeface="Arial" charset="0"/>
        </a:defRPr>
      </a:lvl6pPr>
      <a:lvl7pPr marL="2160453" algn="ctr" rtl="0" fontAlgn="base">
        <a:spcBef>
          <a:spcPct val="0"/>
        </a:spcBef>
        <a:spcAft>
          <a:spcPct val="0"/>
        </a:spcAft>
        <a:defRPr sz="10396">
          <a:solidFill>
            <a:schemeClr val="tx2"/>
          </a:solidFill>
          <a:latin typeface="Arial" charset="0"/>
        </a:defRPr>
      </a:lvl7pPr>
      <a:lvl8pPr marL="3240679" algn="ctr" rtl="0" fontAlgn="base">
        <a:spcBef>
          <a:spcPct val="0"/>
        </a:spcBef>
        <a:spcAft>
          <a:spcPct val="0"/>
        </a:spcAft>
        <a:defRPr sz="10396">
          <a:solidFill>
            <a:schemeClr val="tx2"/>
          </a:solidFill>
          <a:latin typeface="Arial" charset="0"/>
        </a:defRPr>
      </a:lvl8pPr>
      <a:lvl9pPr marL="4320906" algn="ctr" rtl="0" fontAlgn="base">
        <a:spcBef>
          <a:spcPct val="0"/>
        </a:spcBef>
        <a:spcAft>
          <a:spcPct val="0"/>
        </a:spcAft>
        <a:defRPr sz="10396">
          <a:solidFill>
            <a:schemeClr val="tx2"/>
          </a:solidFill>
          <a:latin typeface="Arial" charset="0"/>
        </a:defRPr>
      </a:lvl9pPr>
    </p:titleStyle>
    <p:bodyStyle>
      <a:lvl1pPr marL="810170" indent="-810170" algn="l" rtl="0" eaLnBrk="0" fontAlgn="base" hangingPunct="0">
        <a:spcBef>
          <a:spcPct val="20000"/>
        </a:spcBef>
        <a:spcAft>
          <a:spcPct val="0"/>
        </a:spcAft>
        <a:buChar char="•"/>
        <a:defRPr sz="7561">
          <a:solidFill>
            <a:schemeClr val="tx1"/>
          </a:solidFill>
          <a:latin typeface="+mn-lt"/>
          <a:ea typeface="+mn-ea"/>
          <a:cs typeface="+mn-cs"/>
        </a:defRPr>
      </a:lvl1pPr>
      <a:lvl2pPr marL="1755368" indent="-675142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6616">
          <a:solidFill>
            <a:schemeClr val="tx1"/>
          </a:solidFill>
          <a:latin typeface="+mn-lt"/>
        </a:defRPr>
      </a:lvl2pPr>
      <a:lvl3pPr marL="2700566" indent="-5401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5670">
          <a:solidFill>
            <a:schemeClr val="tx1"/>
          </a:solidFill>
          <a:latin typeface="+mn-lt"/>
        </a:defRPr>
      </a:lvl3pPr>
      <a:lvl4pPr marL="3780793" indent="-540113" algn="l" rtl="0" eaLnBrk="0" fontAlgn="base" hangingPunct="0">
        <a:spcBef>
          <a:spcPct val="20000"/>
        </a:spcBef>
        <a:spcAft>
          <a:spcPct val="0"/>
        </a:spcAft>
        <a:buChar char="–"/>
        <a:defRPr sz="4725">
          <a:solidFill>
            <a:schemeClr val="tx1"/>
          </a:solidFill>
          <a:latin typeface="+mn-lt"/>
        </a:defRPr>
      </a:lvl4pPr>
      <a:lvl5pPr marL="4861019" indent="-540113" algn="l" rtl="0" eaLnBrk="0" fontAlgn="base" hangingPunct="0">
        <a:spcBef>
          <a:spcPct val="20000"/>
        </a:spcBef>
        <a:spcAft>
          <a:spcPct val="0"/>
        </a:spcAft>
        <a:buChar char="»"/>
        <a:defRPr sz="4725">
          <a:solidFill>
            <a:schemeClr val="tx1"/>
          </a:solidFill>
          <a:latin typeface="+mn-lt"/>
        </a:defRPr>
      </a:lvl5pPr>
      <a:lvl6pPr marL="5941245" indent="-540113" algn="l" rtl="0" fontAlgn="base">
        <a:spcBef>
          <a:spcPct val="20000"/>
        </a:spcBef>
        <a:spcAft>
          <a:spcPct val="0"/>
        </a:spcAft>
        <a:buChar char="»"/>
        <a:defRPr sz="4725">
          <a:solidFill>
            <a:schemeClr val="tx1"/>
          </a:solidFill>
          <a:latin typeface="+mn-lt"/>
        </a:defRPr>
      </a:lvl6pPr>
      <a:lvl7pPr marL="7021472" indent="-540113" algn="l" rtl="0" fontAlgn="base">
        <a:spcBef>
          <a:spcPct val="20000"/>
        </a:spcBef>
        <a:spcAft>
          <a:spcPct val="0"/>
        </a:spcAft>
        <a:buChar char="»"/>
        <a:defRPr sz="4725">
          <a:solidFill>
            <a:schemeClr val="tx1"/>
          </a:solidFill>
          <a:latin typeface="+mn-lt"/>
        </a:defRPr>
      </a:lvl7pPr>
      <a:lvl8pPr marL="8101698" indent="-540113" algn="l" rtl="0" fontAlgn="base">
        <a:spcBef>
          <a:spcPct val="20000"/>
        </a:spcBef>
        <a:spcAft>
          <a:spcPct val="0"/>
        </a:spcAft>
        <a:buChar char="»"/>
        <a:defRPr sz="4725">
          <a:solidFill>
            <a:schemeClr val="tx1"/>
          </a:solidFill>
          <a:latin typeface="+mn-lt"/>
        </a:defRPr>
      </a:lvl8pPr>
      <a:lvl9pPr marL="9181925" indent="-540113" algn="l" rtl="0" fontAlgn="base">
        <a:spcBef>
          <a:spcPct val="20000"/>
        </a:spcBef>
        <a:spcAft>
          <a:spcPct val="0"/>
        </a:spcAft>
        <a:buChar char="»"/>
        <a:defRPr sz="4725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2160453" rtl="0" eaLnBrk="1" latinLnBrk="0" hangingPunct="1">
        <a:defRPr sz="4253" kern="1200">
          <a:solidFill>
            <a:schemeClr val="tx1"/>
          </a:solidFill>
          <a:latin typeface="+mn-lt"/>
          <a:ea typeface="+mn-ea"/>
          <a:cs typeface="+mn-cs"/>
        </a:defRPr>
      </a:lvl1pPr>
      <a:lvl2pPr marL="1080226" algn="l" defTabSz="2160453" rtl="0" eaLnBrk="1" latinLnBrk="0" hangingPunct="1">
        <a:defRPr sz="4253" kern="1200">
          <a:solidFill>
            <a:schemeClr val="tx1"/>
          </a:solidFill>
          <a:latin typeface="+mn-lt"/>
          <a:ea typeface="+mn-ea"/>
          <a:cs typeface="+mn-cs"/>
        </a:defRPr>
      </a:lvl2pPr>
      <a:lvl3pPr marL="2160453" algn="l" defTabSz="2160453" rtl="0" eaLnBrk="1" latinLnBrk="0" hangingPunct="1">
        <a:defRPr sz="4253" kern="1200">
          <a:solidFill>
            <a:schemeClr val="tx1"/>
          </a:solidFill>
          <a:latin typeface="+mn-lt"/>
          <a:ea typeface="+mn-ea"/>
          <a:cs typeface="+mn-cs"/>
        </a:defRPr>
      </a:lvl3pPr>
      <a:lvl4pPr marL="3240679" algn="l" defTabSz="2160453" rtl="0" eaLnBrk="1" latinLnBrk="0" hangingPunct="1">
        <a:defRPr sz="4253" kern="1200">
          <a:solidFill>
            <a:schemeClr val="tx1"/>
          </a:solidFill>
          <a:latin typeface="+mn-lt"/>
          <a:ea typeface="+mn-ea"/>
          <a:cs typeface="+mn-cs"/>
        </a:defRPr>
      </a:lvl4pPr>
      <a:lvl5pPr marL="4320906" algn="l" defTabSz="2160453" rtl="0" eaLnBrk="1" latinLnBrk="0" hangingPunct="1">
        <a:defRPr sz="4253" kern="1200">
          <a:solidFill>
            <a:schemeClr val="tx1"/>
          </a:solidFill>
          <a:latin typeface="+mn-lt"/>
          <a:ea typeface="+mn-ea"/>
          <a:cs typeface="+mn-cs"/>
        </a:defRPr>
      </a:lvl5pPr>
      <a:lvl6pPr marL="5401132" algn="l" defTabSz="2160453" rtl="0" eaLnBrk="1" latinLnBrk="0" hangingPunct="1">
        <a:defRPr sz="4253" kern="1200">
          <a:solidFill>
            <a:schemeClr val="tx1"/>
          </a:solidFill>
          <a:latin typeface="+mn-lt"/>
          <a:ea typeface="+mn-ea"/>
          <a:cs typeface="+mn-cs"/>
        </a:defRPr>
      </a:lvl6pPr>
      <a:lvl7pPr marL="6481359" algn="l" defTabSz="2160453" rtl="0" eaLnBrk="1" latinLnBrk="0" hangingPunct="1">
        <a:defRPr sz="4253" kern="1200">
          <a:solidFill>
            <a:schemeClr val="tx1"/>
          </a:solidFill>
          <a:latin typeface="+mn-lt"/>
          <a:ea typeface="+mn-ea"/>
          <a:cs typeface="+mn-cs"/>
        </a:defRPr>
      </a:lvl7pPr>
      <a:lvl8pPr marL="7561585" algn="l" defTabSz="2160453" rtl="0" eaLnBrk="1" latinLnBrk="0" hangingPunct="1">
        <a:defRPr sz="4253" kern="1200">
          <a:solidFill>
            <a:schemeClr val="tx1"/>
          </a:solidFill>
          <a:latin typeface="+mn-lt"/>
          <a:ea typeface="+mn-ea"/>
          <a:cs typeface="+mn-cs"/>
        </a:defRPr>
      </a:lvl8pPr>
      <a:lvl9pPr marL="8641812" algn="l" defTabSz="2160453" rtl="0" eaLnBrk="1" latinLnBrk="0" hangingPunct="1">
        <a:defRPr sz="42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8" name="Text Box 3"/>
          <p:cNvSpPr txBox="1">
            <a:spLocks noChangeArrowheads="1"/>
          </p:cNvSpPr>
          <p:nvPr/>
        </p:nvSpPr>
        <p:spPr bwMode="auto">
          <a:xfrm>
            <a:off x="8948535" y="365785"/>
            <a:ext cx="184730" cy="125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2160453" eaLnBrk="1" hangingPunct="1">
              <a:defRPr/>
            </a:pPr>
            <a:endParaRPr lang="fr-FR" sz="7561">
              <a:solidFill>
                <a:srgbClr val="FFFF99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0DE740F-4685-41A7-B408-16613330D7B3}"/>
              </a:ext>
            </a:extLst>
          </p:cNvPr>
          <p:cNvSpPr txBox="1">
            <a:spLocks/>
          </p:cNvSpPr>
          <p:nvPr/>
        </p:nvSpPr>
        <p:spPr>
          <a:xfrm>
            <a:off x="870732" y="4419972"/>
            <a:ext cx="19865998" cy="2090813"/>
          </a:xfrm>
        </p:spPr>
        <p:txBody>
          <a:bodyPr/>
          <a:lstStyle>
            <a:lvl1pPr marL="1076325" indent="-858838" algn="l" defTabSz="1076325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  <a:defRPr sz="4700" kern="1200">
                <a:solidFill>
                  <a:srgbClr val="595959"/>
                </a:solidFill>
                <a:latin typeface="Verdana"/>
                <a:ea typeface="MS PGothic" panose="020B0600070205080204" pitchFamily="34" charset="-128"/>
                <a:cs typeface="MS PGothic" charset="0"/>
              </a:defRPr>
            </a:lvl1pPr>
            <a:lvl2pPr marL="1508125" indent="-858838" algn="l" defTabSz="1076325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  <a:defRPr sz="3800" kern="1200">
                <a:solidFill>
                  <a:srgbClr val="595959"/>
                </a:solidFill>
                <a:latin typeface="Verdana"/>
                <a:ea typeface="MS PGothic" panose="020B0600070205080204" pitchFamily="34" charset="-128"/>
                <a:cs typeface="MS PGothic" charset="0"/>
              </a:defRPr>
            </a:lvl2pPr>
            <a:lvl3pPr marL="1830388" indent="-858838" algn="l" defTabSz="1076325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  <a:defRPr sz="3300" kern="1200">
                <a:solidFill>
                  <a:srgbClr val="595959"/>
                </a:solidFill>
                <a:latin typeface="Verdana"/>
                <a:ea typeface="MS PGothic" panose="020B0600070205080204" pitchFamily="34" charset="-128"/>
                <a:cs typeface="MS PGothic" charset="0"/>
              </a:defRPr>
            </a:lvl3pPr>
            <a:lvl4pPr marL="2097088" indent="-858838" algn="l" defTabSz="1076325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  <a:defRPr sz="2800" kern="1200">
                <a:solidFill>
                  <a:srgbClr val="595959"/>
                </a:solidFill>
                <a:latin typeface="Verdana"/>
                <a:ea typeface="MS PGothic" panose="020B0600070205080204" pitchFamily="34" charset="-128"/>
                <a:cs typeface="MS PGothic" charset="0"/>
              </a:defRPr>
            </a:lvl4pPr>
            <a:lvl5pPr marL="2260600" indent="-858838" algn="l" defTabSz="1076325" rtl="0" eaLnBrk="0" fontAlgn="base" hangingPunct="0"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pitchFamily="34" charset="0"/>
              <a:buChar char="•"/>
              <a:defRPr sz="2400" kern="1200">
                <a:solidFill>
                  <a:srgbClr val="595959"/>
                </a:solidFill>
                <a:latin typeface="Verdana"/>
                <a:ea typeface="MS PGothic" panose="020B0600070205080204" pitchFamily="34" charset="-128"/>
                <a:cs typeface="MS PGothic" charset="0"/>
              </a:defRPr>
            </a:lvl5pPr>
            <a:lvl6pPr marL="5940183" indent="-540017" algn="l" defTabSz="1080032" rtl="0" eaLnBrk="1" latinLnBrk="0" hangingPunct="1">
              <a:spcBef>
                <a:spcPct val="20000"/>
              </a:spcBef>
              <a:buFont typeface="Arial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20216" indent="-540017" algn="l" defTabSz="1080032" rtl="0" eaLnBrk="1" latinLnBrk="0" hangingPunct="1">
              <a:spcBef>
                <a:spcPct val="20000"/>
              </a:spcBef>
              <a:buFont typeface="Arial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00249" indent="-540017" algn="l" defTabSz="1080032" rtl="0" eaLnBrk="1" latinLnBrk="0" hangingPunct="1">
              <a:spcBef>
                <a:spcPct val="20000"/>
              </a:spcBef>
              <a:buFont typeface="Arial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180282" indent="-540017" algn="l" defTabSz="1080032" rtl="0" eaLnBrk="1" latinLnBrk="0" hangingPunct="1">
              <a:spcBef>
                <a:spcPct val="20000"/>
              </a:spcBef>
              <a:buFont typeface="Arial"/>
              <a:buChar char="•"/>
              <a:defRPr sz="4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7487" indent="0" algn="ctr" defTabSz="1079262">
              <a:buNone/>
              <a:defRPr/>
            </a:pPr>
            <a:r>
              <a:rPr lang="en-US" sz="7200" dirty="0"/>
              <a:t>Rendezvous in LEO</a:t>
            </a:r>
          </a:p>
          <a:p>
            <a:pPr marL="217487" indent="0" algn="ctr" defTabSz="1079262">
              <a:buNone/>
              <a:defRPr/>
            </a:pPr>
            <a:r>
              <a:rPr lang="en-US" sz="7200" dirty="0"/>
              <a:t>Chaser/Target relative motion animations</a:t>
            </a:r>
          </a:p>
        </p:txBody>
      </p:sp>
    </p:spTree>
    <p:extLst>
      <p:ext uri="{BB962C8B-B14F-4D97-AF65-F5344CB8AC3E}">
        <p14:creationId xmlns:p14="http://schemas.microsoft.com/office/powerpoint/2010/main" val="921665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563" y="323850"/>
            <a:ext cx="18299112" cy="1473200"/>
          </a:xfrm>
        </p:spPr>
        <p:txBody>
          <a:bodyPr/>
          <a:lstStyle/>
          <a:p>
            <a:pPr algn="ctr"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Oral exam 2019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1730375" y="3411538"/>
            <a:ext cx="1879441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fr-CH" altLang="fr-FR" sz="48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altLang="fr-FR" sz="48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altLang="fr-FR" sz="4800" dirty="0">
              <a:solidFill>
                <a:prstClr val="black"/>
              </a:solidFill>
            </a:endParaRPr>
          </a:p>
        </p:txBody>
      </p:sp>
      <p:pic>
        <p:nvPicPr>
          <p:cNvPr id="3" name="Circular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31" y="-1"/>
            <a:ext cx="21874867" cy="121523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00875" y="1082868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893518" y="1380827"/>
            <a:ext cx="2462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err="1"/>
              <a:t>Inertial</a:t>
            </a:r>
            <a:r>
              <a:rPr lang="fr-CH" sz="2400" dirty="0"/>
              <a:t> </a:t>
            </a:r>
            <a:r>
              <a:rPr lang="fr-CH" sz="2400" dirty="0" err="1"/>
              <a:t>velocities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5665811" y="4227719"/>
            <a:ext cx="4917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400" dirty="0"/>
              <a:t>Relative </a:t>
            </a:r>
            <a:r>
              <a:rPr lang="fr-CH" sz="2400" dirty="0" err="1"/>
              <a:t>velocities</a:t>
            </a:r>
            <a:r>
              <a:rPr lang="fr-CH" sz="2400" dirty="0"/>
              <a:t> </a:t>
            </a:r>
            <a:r>
              <a:rPr lang="fr-CH" sz="2400" dirty="0" err="1"/>
              <a:t>Chaser</a:t>
            </a:r>
            <a:r>
              <a:rPr lang="fr-CH" sz="2400" dirty="0"/>
              <a:t>/TGT</a:t>
            </a:r>
          </a:p>
          <a:p>
            <a:pPr algn="ctr"/>
            <a:r>
              <a:rPr lang="fr-CH" sz="2400" dirty="0"/>
              <a:t>Horizontal (</a:t>
            </a:r>
            <a:r>
              <a:rPr lang="fr-CH" sz="2400" dirty="0" err="1"/>
              <a:t>yellow</a:t>
            </a:r>
            <a:r>
              <a:rPr lang="fr-CH" sz="2400" dirty="0"/>
              <a:t>) Vertical (green)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819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563" y="323850"/>
            <a:ext cx="18299112" cy="1473200"/>
          </a:xfrm>
        </p:spPr>
        <p:txBody>
          <a:bodyPr/>
          <a:lstStyle/>
          <a:p>
            <a:pPr algn="ctr"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Oral exam 2019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1730375" y="3411538"/>
            <a:ext cx="1879441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fr-CH" altLang="fr-FR" sz="48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altLang="fr-FR" sz="48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altLang="fr-FR" sz="4800" dirty="0">
              <a:solidFill>
                <a:prstClr val="black"/>
              </a:solidFill>
            </a:endParaRPr>
          </a:p>
        </p:txBody>
      </p:sp>
      <p:pic>
        <p:nvPicPr>
          <p:cNvPr id="4" name="EllipticalBelow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477" y="-8704"/>
            <a:ext cx="21890537" cy="12161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28867" y="1068466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72062" y="1380827"/>
            <a:ext cx="2462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err="1"/>
              <a:t>Inertial</a:t>
            </a:r>
            <a:r>
              <a:rPr lang="fr-CH" sz="2400" dirty="0"/>
              <a:t> </a:t>
            </a:r>
            <a:r>
              <a:rPr lang="fr-CH" sz="2400" dirty="0" err="1"/>
              <a:t>velocities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5544355" y="3655362"/>
            <a:ext cx="4917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400" dirty="0"/>
              <a:t>Relative </a:t>
            </a:r>
            <a:r>
              <a:rPr lang="fr-CH" sz="2400" dirty="0" err="1"/>
              <a:t>velocities</a:t>
            </a:r>
            <a:r>
              <a:rPr lang="fr-CH" sz="2400" dirty="0"/>
              <a:t> </a:t>
            </a:r>
            <a:r>
              <a:rPr lang="fr-CH" sz="2400" dirty="0" err="1"/>
              <a:t>Chaser</a:t>
            </a:r>
            <a:r>
              <a:rPr lang="fr-CH" sz="2400" dirty="0"/>
              <a:t>/TGT</a:t>
            </a:r>
          </a:p>
          <a:p>
            <a:pPr algn="ctr"/>
            <a:r>
              <a:rPr lang="fr-CH" sz="2400" dirty="0"/>
              <a:t>Horizontal (</a:t>
            </a:r>
            <a:r>
              <a:rPr lang="fr-CH" sz="2400" dirty="0" err="1"/>
              <a:t>yellow</a:t>
            </a:r>
            <a:r>
              <a:rPr lang="fr-CH" sz="2400" dirty="0"/>
              <a:t>) Vertical (green)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757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563" y="323850"/>
            <a:ext cx="18299112" cy="1473200"/>
          </a:xfrm>
        </p:spPr>
        <p:txBody>
          <a:bodyPr/>
          <a:lstStyle/>
          <a:p>
            <a:pPr algn="ctr"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Oral exam 2019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1730375" y="3411538"/>
            <a:ext cx="1879441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fr-CH" altLang="fr-FR" sz="48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altLang="fr-FR" sz="48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altLang="fr-FR" sz="4800" dirty="0">
              <a:solidFill>
                <a:prstClr val="black"/>
              </a:solidFill>
            </a:endParaRPr>
          </a:p>
        </p:txBody>
      </p:sp>
      <p:pic>
        <p:nvPicPr>
          <p:cNvPr id="4" name="EllipticalAbov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337169"/>
            <a:ext cx="21758562" cy="12087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91945" y="1104470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72062" y="1972705"/>
            <a:ext cx="2462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err="1"/>
              <a:t>Inertial</a:t>
            </a:r>
            <a:r>
              <a:rPr lang="fr-CH" sz="2400" dirty="0"/>
              <a:t> </a:t>
            </a:r>
            <a:r>
              <a:rPr lang="fr-CH" sz="2400" dirty="0" err="1"/>
              <a:t>velocities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5544355" y="4942479"/>
            <a:ext cx="4917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400" dirty="0"/>
              <a:t>Relative </a:t>
            </a:r>
            <a:r>
              <a:rPr lang="fr-CH" sz="2400" dirty="0" err="1"/>
              <a:t>velocities</a:t>
            </a:r>
            <a:r>
              <a:rPr lang="fr-CH" sz="2400" dirty="0"/>
              <a:t> </a:t>
            </a:r>
            <a:r>
              <a:rPr lang="fr-CH" sz="2400" dirty="0" err="1"/>
              <a:t>Chaser</a:t>
            </a:r>
            <a:r>
              <a:rPr lang="fr-CH" sz="2400" dirty="0"/>
              <a:t>/TGT</a:t>
            </a:r>
          </a:p>
          <a:p>
            <a:pPr algn="ctr"/>
            <a:r>
              <a:rPr lang="fr-CH" sz="2400" dirty="0"/>
              <a:t>Horizontal (</a:t>
            </a:r>
            <a:r>
              <a:rPr lang="fr-CH" sz="2400" dirty="0" err="1"/>
              <a:t>yellow</a:t>
            </a:r>
            <a:r>
              <a:rPr lang="fr-CH" sz="2400" dirty="0"/>
              <a:t>) Vertical (green)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961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563" y="323850"/>
            <a:ext cx="18299112" cy="1473200"/>
          </a:xfrm>
        </p:spPr>
        <p:txBody>
          <a:bodyPr/>
          <a:lstStyle/>
          <a:p>
            <a:pPr algn="ctr"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Oral exam 2019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1730375" y="3411538"/>
            <a:ext cx="1879441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fr-CH" altLang="fr-FR" sz="48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altLang="fr-FR" sz="48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altLang="fr-FR" sz="4800" dirty="0">
              <a:solidFill>
                <a:prstClr val="black"/>
              </a:solidFill>
            </a:endParaRPr>
          </a:p>
        </p:txBody>
      </p:sp>
      <p:pic>
        <p:nvPicPr>
          <p:cNvPr id="3" name="Hove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6525" y="180784"/>
            <a:ext cx="21584315" cy="119909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68827" y="11057482"/>
            <a:ext cx="79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81141" y="2142628"/>
            <a:ext cx="2462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err="1"/>
              <a:t>Inertial</a:t>
            </a:r>
            <a:r>
              <a:rPr lang="fr-CH" sz="2400" dirty="0"/>
              <a:t> </a:t>
            </a:r>
            <a:r>
              <a:rPr lang="fr-CH" sz="2400" dirty="0" err="1"/>
              <a:t>velocities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5553434" y="3765794"/>
            <a:ext cx="4917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2400" dirty="0"/>
              <a:t>Relative </a:t>
            </a:r>
            <a:r>
              <a:rPr lang="fr-CH" sz="2400" dirty="0" err="1"/>
              <a:t>velocities</a:t>
            </a:r>
            <a:r>
              <a:rPr lang="fr-CH" sz="2400" dirty="0"/>
              <a:t> </a:t>
            </a:r>
            <a:r>
              <a:rPr lang="fr-CH" sz="2400" dirty="0" err="1"/>
              <a:t>Chaser</a:t>
            </a:r>
            <a:r>
              <a:rPr lang="fr-CH" sz="2400" dirty="0"/>
              <a:t>/TGT</a:t>
            </a:r>
          </a:p>
          <a:p>
            <a:pPr algn="ctr"/>
            <a:r>
              <a:rPr lang="fr-CH" sz="2400" dirty="0"/>
              <a:t>Horizontal (</a:t>
            </a:r>
            <a:r>
              <a:rPr lang="fr-CH" sz="2400" dirty="0" err="1"/>
              <a:t>yellow</a:t>
            </a:r>
            <a:r>
              <a:rPr lang="fr-CH" sz="2400" dirty="0"/>
              <a:t>) Vertical (green)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568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B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B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</Words>
  <Application>Microsoft Office PowerPoint</Application>
  <PresentationFormat>Custom</PresentationFormat>
  <Paragraphs>27</Paragraphs>
  <Slides>5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ＭＳ Ｐゴシック</vt:lpstr>
      <vt:lpstr>ＭＳ Ｐゴシック</vt:lpstr>
      <vt:lpstr>Arial</vt:lpstr>
      <vt:lpstr>Arial Narrow</vt:lpstr>
      <vt:lpstr>Calibri</vt:lpstr>
      <vt:lpstr>HelveticaNeueLT Pro 55 Roman</vt:lpstr>
      <vt:lpstr>Lucida Grande</vt:lpstr>
      <vt:lpstr>Times New Roman</vt:lpstr>
      <vt:lpstr>Verdana</vt:lpstr>
      <vt:lpstr>Wingdings</vt:lpstr>
      <vt:lpstr>Thème Office</vt:lpstr>
      <vt:lpstr>15_Default Design</vt:lpstr>
      <vt:lpstr>PowerPoint Presentation</vt:lpstr>
      <vt:lpstr>Oral exam 2019</vt:lpstr>
      <vt:lpstr>Oral exam 2019</vt:lpstr>
      <vt:lpstr>Oral exam 2019</vt:lpstr>
      <vt:lpstr>Oral exam 2019</vt:lpstr>
    </vt:vector>
  </TitlesOfParts>
  <Company>EPFL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MOOCs Media Training</dc:title>
  <dc:creator>Patrick Jermann &amp; Gwenaël Bocquet</dc:creator>
  <cp:keywords>MOOCs, Media Training</cp:keywords>
  <cp:lastModifiedBy>Claude PC3</cp:lastModifiedBy>
  <cp:revision>1546</cp:revision>
  <cp:lastPrinted>2017-03-27T09:34:38Z</cp:lastPrinted>
  <dcterms:created xsi:type="dcterms:W3CDTF">2011-05-09T14:50:50Z</dcterms:created>
  <dcterms:modified xsi:type="dcterms:W3CDTF">2024-03-18T12:50:43Z</dcterms:modified>
</cp:coreProperties>
</file>